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0DE8A-9B7C-1A4E-B323-972387634BFD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6A2EB-2511-9449-B2C0-A777DF10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6A2EB-2511-9449-B2C0-A777DF10B8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3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1858-518E-2242-9602-861BE23CE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47190-8ECD-E44A-9096-B4480E25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B423-DA08-A741-8D10-BE19D655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AE73-8363-D846-B67A-EF25A421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44A61-FD6F-7243-95F2-14428488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8474-75F4-874A-B4CF-886720C6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42757-6C3A-EC49-B960-9CE9EF83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CF11-8F8D-0E4D-AAFA-5D0FE245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81EAB-4884-7046-9122-DFB6D0C1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C7F1-AEBB-5C46-92C2-E2E008C2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8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6044-5BA8-844E-B4F9-C8C53A73A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62CCA-5C64-8445-B21E-174B392A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48C8F-E6D2-A844-AFD1-42BBBE1F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8B45-8F03-894A-BDFF-48C3C2A3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49B4-3345-DF45-BE97-F0DB18DF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1727-F08C-694A-85AF-40EA294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8C23B-7285-824B-8F49-9A52305B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F82BD-3DBF-E346-96AA-D082AEF7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A4C58-7965-0149-A008-9E2A14E6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4B15-9A40-5A4E-BC0D-307A8314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EDC0-EC5A-4243-9650-CDB0D402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17A9A-8D88-DE47-9C89-549867C0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516C-34EE-8246-BD7E-9C4D94B9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231D-52BF-D54B-97D9-F48253A3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D6287-8ED2-EE43-9D16-34FC4730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9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97F-B3F7-A344-80A0-FB595122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0EBD-7686-954E-9572-98438C3D1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368AA-9C0F-A246-A7EE-58F277E82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73F20-80BB-F441-9472-49D46205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17C0F-50C0-084A-875E-B742FF39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FDCD2-61F3-3741-9338-EF02E46E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5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A959-E300-6242-8008-0A77CE96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634E6-9176-1C4A-BE93-85DD545DB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B7B4-E544-804F-9B9E-F25609A54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4444D-DB18-FC40-820D-DE96397A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A9595-2F42-8545-B2D6-834E104C0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A837DB-E0B2-C644-B6B2-165DB64D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59D84-31B7-CF4E-A59F-A5366843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E6222-678F-D540-8F84-E6CB32DD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1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70FF-8565-8F4B-BE91-3D631F3A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E446-2C73-8D49-9484-E4857FCA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0F8C6-7DF6-4943-BDF5-1816A2A0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E4A0A-CFF1-8B44-8A3B-1A41F87B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9BAA6-0690-0640-9A69-A50EDF27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C03BD-E20F-0C4C-B9D6-4AC35EE2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B26A-B10C-134D-A9F9-5C958144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431D-2CF7-0F49-BA1E-A6DD04B5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1D66E-A30E-2243-9699-0EF12D7D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FB8C6-74B8-5842-B734-5296A582D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73426-1747-D14C-A5C9-030F9652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1F44D-ECE8-A242-8C41-91CB8719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41D55-1EC0-3847-99A3-2EED6914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7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2F5D-C15F-1241-9017-10336DA8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A2E03-1959-1B4D-85CD-CEAED603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A01D-CC43-894B-8711-2C00375E2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C5F99-2783-EF47-BB35-63EFFAD7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3DD74-B0E5-3442-9F8E-FB7F415F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CEDAB-AE9F-4249-B6B3-0046BDB2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0F394-91ED-9F45-879E-79D8FCC1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C8BBE-8730-1C4C-AC9D-43FD8E93E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FB55-7F5D-7543-BA07-5F90314C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B9531-1651-2948-A1AF-19BD4B6A0832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AC9-1E64-774A-B5AC-C995FE84D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CB216-802C-BC4C-A534-F24F37B2D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4D2F-7B21-1444-B56D-C5B34CD9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5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354A1F8-5894-9744-BFC7-243A63AB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90" y="2332665"/>
            <a:ext cx="385762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CF1F42-60C6-A647-B576-5768BC49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28" y="2294861"/>
            <a:ext cx="2745194" cy="4880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014402-396B-0B43-9A35-7B7898E9B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172" y="-1209749"/>
            <a:ext cx="2609296" cy="4638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31642-DDD6-5247-82A9-825F31C4A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" y="-69111"/>
            <a:ext cx="2123189" cy="377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B759A-27DB-EC40-8741-1E64975B1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446" y="3083442"/>
            <a:ext cx="2597335" cy="4617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932CB-C978-1646-952F-D84A77B59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546" y="-1137093"/>
            <a:ext cx="2597335" cy="461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DC9F8-2CA4-F241-B1A5-30815BC6E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0450" y="10632"/>
            <a:ext cx="2123189" cy="3774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A6C9D-9CEB-5A40-B8BF-EC1EC8891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083442"/>
            <a:ext cx="2123189" cy="3774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EDFA3-3476-B748-A7D2-550D49BC5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2446" y="10632"/>
            <a:ext cx="2009554" cy="3572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A413CE-C998-6E45-8A18-FFD5B56A1E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5945" y="3429000"/>
            <a:ext cx="2545501" cy="45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974832-DB6A-CA42-A9F5-ED6FF677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015" y="-1423094"/>
            <a:ext cx="2673626" cy="4753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A6589-53B7-BB46-A1FF-C8D47F12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51858-572A-B546-8E31-D7EF886B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0"/>
            <a:ext cx="2415830" cy="4294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E2AB0-FF07-1742-B84D-A4521664E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41" y="0"/>
            <a:ext cx="1879117" cy="3340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3DB92-C859-3949-92AF-E09A74C40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602" y="2757005"/>
            <a:ext cx="2415830" cy="4294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28F37-0403-854D-B978-60864C9BF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251200"/>
            <a:ext cx="2028825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1AB3CB-A6E2-4A4D-BA44-BD28EE4FE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913" y="3836503"/>
            <a:ext cx="2119520" cy="3768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191B90-2C2A-5C44-9A2A-8A9A0CF9D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8922" y="-327992"/>
            <a:ext cx="2197790" cy="3907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01A5C-77CB-6342-A118-D383EC5BC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939" y="2950820"/>
            <a:ext cx="2197789" cy="39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128B0-7809-494E-91A2-A2549452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2" y="0"/>
            <a:ext cx="1184741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64E477-18FC-B240-9D26-A3E04BE1D253}"/>
              </a:ext>
            </a:extLst>
          </p:cNvPr>
          <p:cNvSpPr/>
          <p:nvPr/>
        </p:nvSpPr>
        <p:spPr>
          <a:xfrm>
            <a:off x="-577318" y="4571999"/>
            <a:ext cx="12954748" cy="2431525"/>
          </a:xfrm>
          <a:prstGeom prst="rect">
            <a:avLst/>
          </a:prstGeom>
          <a:gradFill flip="none" rotWithShape="1">
            <a:gsLst>
              <a:gs pos="60000">
                <a:srgbClr val="EEEEEE">
                  <a:alpha val="0"/>
                </a:srgbClr>
              </a:gs>
              <a:gs pos="79000">
                <a:srgbClr val="EEEEEE">
                  <a:alpha val="63000"/>
                </a:srgbClr>
              </a:gs>
              <a:gs pos="93000">
                <a:srgbClr val="EEEEEE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1</Words>
  <Application>Microsoft Macintosh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Heyman</dc:creator>
  <cp:lastModifiedBy>Sam Heyman</cp:lastModifiedBy>
  <cp:revision>18</cp:revision>
  <dcterms:created xsi:type="dcterms:W3CDTF">2019-04-05T12:18:39Z</dcterms:created>
  <dcterms:modified xsi:type="dcterms:W3CDTF">2019-04-27T08:30:36Z</dcterms:modified>
</cp:coreProperties>
</file>